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Alegreya" charset="0"/>
      <p:regular r:id="rId7"/>
    </p:embeddedFont>
    <p:embeddedFont>
      <p:font typeface="Lora" charset="-9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094" y="395868"/>
            <a:ext cx="9697811" cy="6768264"/>
          </a:xfrm>
          <a:custGeom>
            <a:avLst/>
            <a:gdLst/>
            <a:ahLst/>
            <a:cxnLst/>
            <a:rect l="l" t="t" r="r" b="b"/>
            <a:pathLst>
              <a:path w="9697811" h="6768264">
                <a:moveTo>
                  <a:pt x="0" y="0"/>
                </a:moveTo>
                <a:lnTo>
                  <a:pt x="9697812" y="0"/>
                </a:lnTo>
                <a:lnTo>
                  <a:pt x="9697812" y="6768264"/>
                </a:lnTo>
                <a:lnTo>
                  <a:pt x="0" y="676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40703" y="1053193"/>
            <a:ext cx="8410593" cy="5453613"/>
            <a:chOff x="0" y="0"/>
            <a:chExt cx="3014167" cy="19544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4167" cy="1954452"/>
            </a:xfrm>
            <a:custGeom>
              <a:avLst/>
              <a:gdLst/>
              <a:ahLst/>
              <a:cxnLst/>
              <a:rect l="l" t="t" r="r" b="b"/>
              <a:pathLst>
                <a:path w="3014167" h="1954452">
                  <a:moveTo>
                    <a:pt x="0" y="0"/>
                  </a:moveTo>
                  <a:lnTo>
                    <a:pt x="3014167" y="0"/>
                  </a:lnTo>
                  <a:lnTo>
                    <a:pt x="3014167" y="1954452"/>
                  </a:lnTo>
                  <a:lnTo>
                    <a:pt x="0" y="19544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D933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014167" cy="1983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044483" y="5516935"/>
            <a:ext cx="603035" cy="837548"/>
          </a:xfrm>
          <a:custGeom>
            <a:avLst/>
            <a:gdLst/>
            <a:ahLst/>
            <a:cxnLst/>
            <a:rect l="l" t="t" r="r" b="b"/>
            <a:pathLst>
              <a:path w="603035" h="837548">
                <a:moveTo>
                  <a:pt x="0" y="0"/>
                </a:moveTo>
                <a:lnTo>
                  <a:pt x="603034" y="0"/>
                </a:lnTo>
                <a:lnTo>
                  <a:pt x="603034" y="837548"/>
                </a:lnTo>
                <a:lnTo>
                  <a:pt x="0" y="8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19193" y="1053193"/>
            <a:ext cx="5453613" cy="5453613"/>
          </a:xfrm>
          <a:custGeom>
            <a:avLst/>
            <a:gdLst/>
            <a:ahLst/>
            <a:cxnLst/>
            <a:rect l="l" t="t" r="r" b="b"/>
            <a:pathLst>
              <a:path w="5453613" h="5453613">
                <a:moveTo>
                  <a:pt x="0" y="0"/>
                </a:moveTo>
                <a:lnTo>
                  <a:pt x="5453614" y="0"/>
                </a:lnTo>
                <a:lnTo>
                  <a:pt x="5453614" y="5453614"/>
                </a:lnTo>
                <a:lnTo>
                  <a:pt x="0" y="54536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3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73861" y="1517973"/>
            <a:ext cx="674427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5B4F47"/>
                </a:solidFill>
                <a:latin typeface="Alegreya"/>
                <a:ea typeface="Alegreya"/>
                <a:cs typeface="Alegreya"/>
                <a:sym typeface="Alegreya"/>
              </a:rPr>
              <a:t>BAŞARI BELGESI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97761" y="2501887"/>
            <a:ext cx="669647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9F7A43"/>
                </a:solidFill>
                <a:latin typeface="Lora"/>
                <a:ea typeface="Lora"/>
                <a:cs typeface="Lora"/>
                <a:sym typeface="Lora"/>
              </a:rPr>
              <a:t>ÖĞRENCİ ADI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3241" y="3520725"/>
            <a:ext cx="8005518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Bu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başarı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belgesi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algn="ctr">
              <a:lnSpc>
                <a:spcPts val="1709"/>
              </a:lnSpc>
            </a:pP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Sosyal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Bilgiler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dersi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kapsamında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yürütülen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Maarif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Modeli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çalışmalarında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algn="ctr">
              <a:lnSpc>
                <a:spcPts val="1709"/>
              </a:lnSpc>
            </a:pP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sorumluluk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bilinci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aktif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katılımı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ve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öğrenmeye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gösterdiği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özenle</a:t>
            </a:r>
            <a:endParaRPr lang="en-US" sz="1500" dirty="0">
              <a:solidFill>
                <a:srgbClr val="545454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1709"/>
              </a:lnSpc>
            </a:pP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örnek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bir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tutum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sergileyen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………………….e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verilmiştir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3241" y="4733980"/>
            <a:ext cx="8005518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Öğrencimizi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tebrik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eder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, 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başarılarının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devamını</a:t>
            </a:r>
            <a:r>
              <a:rPr lang="en-US" sz="1500" dirty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00" dirty="0" err="1" smtClean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dileri</a:t>
            </a:r>
            <a:r>
              <a:rPr lang="tr-TR" sz="1500" dirty="0" smtClean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m</a:t>
            </a:r>
            <a:r>
              <a:rPr lang="en-US" sz="1500" dirty="0" smtClean="0">
                <a:solidFill>
                  <a:srgbClr val="545454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1500" dirty="0">
              <a:solidFill>
                <a:srgbClr val="54545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09542" y="5734069"/>
            <a:ext cx="274220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en-US" sz="1268" b="1" spc="30" dirty="0" err="1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Öğ</a:t>
            </a:r>
            <a:r>
              <a:rPr lang="tr-TR" sz="1268" b="1" spc="30" dirty="0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</a:t>
            </a:r>
            <a:r>
              <a:rPr lang="en-US" sz="1268" b="1" spc="30" dirty="0" err="1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etmen</a:t>
            </a:r>
            <a:r>
              <a:rPr lang="tr-TR" sz="1268" b="1" spc="30" dirty="0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</a:t>
            </a:r>
            <a:r>
              <a:rPr lang="en-US" sz="1268" b="1" spc="30" dirty="0" err="1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Adı</a:t>
            </a:r>
            <a:endParaRPr lang="en-US" sz="1268" b="1" spc="30" dirty="0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09542" y="5940500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smtClean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So</a:t>
            </a:r>
            <a:r>
              <a:rPr lang="tr-TR" sz="1100" spc="23" dirty="0" smtClean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s</a:t>
            </a:r>
            <a:r>
              <a:rPr lang="en-US" sz="1100" spc="23" dirty="0" err="1" smtClean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yal</a:t>
            </a:r>
            <a:r>
              <a:rPr lang="en-US" sz="1100" spc="23" dirty="0" smtClean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 </a:t>
            </a:r>
            <a:r>
              <a:rPr lang="en-US" sz="1100" spc="23" dirty="0" err="1" smtClean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BilgilerÖğetmeni</a:t>
            </a:r>
            <a:endParaRPr lang="en-US" sz="1100" spc="23" dirty="0">
              <a:solidFill>
                <a:srgbClr val="000000"/>
              </a:solidFill>
              <a:latin typeface="The Seasons"/>
              <a:ea typeface="The Seasons"/>
              <a:cs typeface="The Seasons"/>
              <a:sym typeface="The Seaso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Özel</PresentationFormat>
  <Paragraphs>9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Calibri</vt:lpstr>
      <vt:lpstr>Alegreya</vt:lpstr>
      <vt:lpstr>Lora</vt:lpstr>
      <vt:lpstr>The Seasons Bold</vt:lpstr>
      <vt:lpstr>The Seasons</vt:lpstr>
      <vt:lpstr>Office Theme</vt:lpstr>
      <vt:lpstr>Slayt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Sarı Modern Başarı Sertifikası Sertifika</dc:title>
  <cp:lastModifiedBy>Zeki</cp:lastModifiedBy>
  <cp:revision>2</cp:revision>
  <dcterms:created xsi:type="dcterms:W3CDTF">2006-08-16T00:00:00Z</dcterms:created>
  <dcterms:modified xsi:type="dcterms:W3CDTF">2026-01-14T03:59:50Z</dcterms:modified>
  <dc:identifier>DAG-W8oD7jk</dc:identifier>
</cp:coreProperties>
</file>