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TT Norms" charset="0"/>
      <p:regular r:id="rId3"/>
    </p:embeddedFont>
    <p:embeddedFont>
      <p:font typeface="Cinzel" charset="-94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135"/>
          </a:xfrm>
          <a:custGeom>
            <a:avLst/>
            <a:gdLst/>
            <a:ahLst/>
            <a:cxnLst/>
            <a:rect l="l" t="t" r="r" b="b"/>
            <a:pathLst>
              <a:path w="10692000" h="7560135">
                <a:moveTo>
                  <a:pt x="0" y="0"/>
                </a:moveTo>
                <a:lnTo>
                  <a:pt x="10692000" y="0"/>
                </a:lnTo>
                <a:lnTo>
                  <a:pt x="10692000" y="7560135"/>
                </a:lnTo>
                <a:lnTo>
                  <a:pt x="0" y="756013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2372315" y="4002381"/>
            <a:ext cx="5947370" cy="14288"/>
          </a:xfrm>
          <a:prstGeom prst="line">
            <a:avLst/>
          </a:prstGeom>
          <a:ln w="19050" cap="rnd">
            <a:solidFill>
              <a:srgbClr val="93022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4604859" y="287381"/>
            <a:ext cx="1597076" cy="2222019"/>
          </a:xfrm>
          <a:custGeom>
            <a:avLst/>
            <a:gdLst/>
            <a:ahLst/>
            <a:cxnLst/>
            <a:rect l="l" t="t" r="r" b="b"/>
            <a:pathLst>
              <a:path w="1597076" h="2222019">
                <a:moveTo>
                  <a:pt x="0" y="0"/>
                </a:moveTo>
                <a:lnTo>
                  <a:pt x="1597076" y="0"/>
                </a:lnTo>
                <a:lnTo>
                  <a:pt x="1597076" y="2222019"/>
                </a:lnTo>
                <a:lnTo>
                  <a:pt x="0" y="22220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39906" y="2479255"/>
            <a:ext cx="7726982" cy="57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  <a:spcBef>
                <a:spcPct val="0"/>
              </a:spcBef>
            </a:pPr>
            <a:r>
              <a:rPr lang="en-US" sz="3378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BAŞARI BELGESİ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75761" y="2983987"/>
            <a:ext cx="5540479" cy="91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2"/>
              </a:lnSpc>
            </a:pPr>
            <a:r>
              <a:rPr lang="en-US" sz="5408" dirty="0">
                <a:solidFill>
                  <a:srgbClr val="930222"/>
                </a:solidFill>
                <a:latin typeface="Cinzel"/>
                <a:ea typeface="Cinzel"/>
                <a:cs typeface="Cinzel"/>
                <a:sym typeface="Cinzel"/>
              </a:rPr>
              <a:t>ÖĞRENCİ ADI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32913" y="5521624"/>
            <a:ext cx="2753405" cy="33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  <a:spcBef>
                <a:spcPct val="0"/>
              </a:spcBef>
            </a:pPr>
            <a:r>
              <a:rPr lang="tr-TR" sz="1936" dirty="0" smtClean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Ö</a:t>
            </a:r>
            <a:r>
              <a:rPr lang="en-US" sz="1936" dirty="0" err="1" smtClean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ğretmen</a:t>
            </a:r>
            <a:r>
              <a:rPr lang="en-US" sz="1936" dirty="0" smtClean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tr-TR" sz="1936" dirty="0" err="1" smtClean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A</a:t>
            </a:r>
            <a:r>
              <a:rPr lang="en-US" sz="1936" dirty="0" err="1" smtClean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dı</a:t>
            </a:r>
            <a:endParaRPr lang="en-US" sz="1936" dirty="0">
              <a:solidFill>
                <a:srgbClr val="930222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60030" y="5910576"/>
            <a:ext cx="3099171" cy="33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  <a:spcBef>
                <a:spcPct val="0"/>
              </a:spcBef>
            </a:pPr>
            <a:r>
              <a:rPr lang="en-US" sz="1936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Sosyal Bilgiler Öğretmeni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9288" y="4150024"/>
            <a:ext cx="9046712" cy="1703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  <a:spcBef>
                <a:spcPct val="0"/>
              </a:spcBef>
            </a:pP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Sosyal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Bilgiler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dersi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Türkiye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Yüzyılı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Maarif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Modeli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doğrultusunda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yürütülen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çalışmalarda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;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sorumluluk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,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iş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birliği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ve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saygı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değerlerini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davranışlarına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yansıttığı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,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arkadaşlarına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ve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sınıf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ortamına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olumlu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katkı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sağladığı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için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bu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belgeyi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almaya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hak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1936" dirty="0" err="1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kazanmıştır</a:t>
            </a:r>
            <a:r>
              <a:rPr lang="en-US" sz="1936" dirty="0">
                <a:solidFill>
                  <a:srgbClr val="930222"/>
                </a:solidFill>
                <a:latin typeface="TT Norms"/>
                <a:ea typeface="TT Norms"/>
                <a:cs typeface="TT Norms"/>
                <a:sym typeface="TT Norms"/>
              </a:rPr>
              <a:t>.</a:t>
            </a:r>
          </a:p>
          <a:p>
            <a:pPr algn="ctr">
              <a:lnSpc>
                <a:spcPts val="2711"/>
              </a:lnSpc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</Words>
  <Application>Microsoft Office PowerPoint</Application>
  <PresentationFormat>Özel</PresentationFormat>
  <Paragraphs>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TT Norms</vt:lpstr>
      <vt:lpstr>Cinzel</vt:lpstr>
      <vt:lpstr>Calibri</vt:lpstr>
      <vt:lpstr>Office Theme</vt:lpstr>
      <vt:lpstr>Slayt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Kırmızı Altın Kurdele Proje Katılım Sertifikası</dc:title>
  <cp:lastModifiedBy>Zeki</cp:lastModifiedBy>
  <cp:revision>2</cp:revision>
  <dcterms:created xsi:type="dcterms:W3CDTF">2006-08-16T00:00:00Z</dcterms:created>
  <dcterms:modified xsi:type="dcterms:W3CDTF">2026-01-14T03:57:21Z</dcterms:modified>
  <dc:identifier>DAG-WyM_CJA</dc:identifier>
</cp:coreProperties>
</file>