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1: Kültürün nesilden nesile aktarılmasını sağlayan kültürel unsurun ismini yazınız.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10: Dört Halifeyi sırasıyla yazınız.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11: Türklerin halı ve kilim yapmaları, hangi uğraşılarına işaret eder?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12: Pasinler Savaşı, Miryokefalon Savaşı ve Malazgirt Savaşı… Anadolu’nun Türk yurdu olmasını sağlayan bu savaşları oluş sırasına göre yazınız.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13: Dünyayı iki eşit parçaya bölen ve kuzey yarım küre ile güney yarım küre olarak ayıran en büyük paralelin adı nedir?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14: Her gün bir öncekinin tam iki katı büyüyen bir nilüfer çiçeği, havuzun yarısını 19 günde kapladıysa tamamını kaç günde kaplar?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15: Dünyanın en küçük kıtasının adını yazınız.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16: Kutuplarda yaşayan Eskimoların buzdan yaptıkları oval şekildeki küçük girişleri olan evlere ne ad verilir?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17: Asya kıtasının güneyinde, yazın bol yağışlı, kışın kurak geçen iklimin adı nedir?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18: Bulunduğunuz katta toplam kaç kapı vardır?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19: Ülkemizin en doğusu ile en batısı arasında toplam kaç meridyen bulunur?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2: Baş başa vermeyince taş… Atasözünü yardımlaşma ve dayanışma çerçevesinde tamamlayınız.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3: Türklerin ilk yurdu olan Orta Asya’ya Türkistan adı verilmiştir. Buradaki Türkler göçebe yaşamaktadır. Türklerin göçebe hayatına … kültürü denmektedir.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4: Çinliler, Türk akınlarını durdurmak için Çin Seddi’ni hangi Türk devleti döneminde yapmışlardır?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5: Ergenekon Destanı hangi Türk devletine aittir?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6: Ev, saray, tapınak gibi mimari eserler ilk defa hangi Türk devleti döneminde görülmüştür?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7: Divanü Lügati't-Türk kitabının yazarı kimdir?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8: Gazneli Mahmud’un sarayında dört yüze yakın yazar ve şairin bulunması, onun neye önem verdiğini gösterir?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425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 w="38100">
            <a:solidFill>
              <a:srgbClr val="D4AF37"/>
            </a:solidFill>
          </a:ln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FFAA"/>
                </a:solidFill>
              </a:defRPr>
            </a:pPr>
            <a:r>
              <a:t>Soru 9: Peygamber Efendimizin vefat yılını yazınız.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